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26" r:id="rId3"/>
    <p:sldId id="336" r:id="rId4"/>
    <p:sldId id="316" r:id="rId5"/>
    <p:sldId id="318" r:id="rId6"/>
    <p:sldId id="337" r:id="rId7"/>
    <p:sldId id="364" r:id="rId8"/>
    <p:sldId id="365" r:id="rId9"/>
    <p:sldId id="366" r:id="rId10"/>
    <p:sldId id="351" r:id="rId11"/>
    <p:sldId id="367" r:id="rId12"/>
    <p:sldId id="349" r:id="rId13"/>
    <p:sldId id="36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4CCD2D36-D9AB-43E2-9A4D-85119270A49F}">
          <p14:sldIdLst>
            <p14:sldId id="256"/>
            <p14:sldId id="326"/>
          </p14:sldIdLst>
        </p14:section>
        <p14:section name="1.기획컨셉" id="{220BE337-FF88-4C22-A9CD-B6FC9C0515F4}">
          <p14:sldIdLst>
            <p14:sldId id="336"/>
            <p14:sldId id="316"/>
            <p14:sldId id="318"/>
            <p14:sldId id="337"/>
            <p14:sldId id="364"/>
            <p14:sldId id="365"/>
            <p14:sldId id="366"/>
            <p14:sldId id="351"/>
            <p14:sldId id="367"/>
            <p14:sldId id="349"/>
            <p14:sldId id="3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백 송이" initials="백송" lastIdx="1" clrIdx="0">
    <p:extLst>
      <p:ext uri="{19B8F6BF-5375-455C-9EA6-DF929625EA0E}">
        <p15:presenceInfo xmlns:p15="http://schemas.microsoft.com/office/powerpoint/2012/main" userId="91c6cec8509b222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17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30" autoAdjust="0"/>
    <p:restoredTop sz="96429" autoAdjust="0"/>
  </p:normalViewPr>
  <p:slideViewPr>
    <p:cSldViewPr snapToGrid="0">
      <p:cViewPr varScale="1">
        <p:scale>
          <a:sx n="114" d="100"/>
          <a:sy n="114" d="100"/>
        </p:scale>
        <p:origin x="2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bg1">
            <a:lumMod val="95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bg1">
            <a:lumMod val="95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2C5EA-8533-4944-99A5-5733278ACF41}" type="datetimeFigureOut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AC4B2-60D0-4E08-A80B-E1EDE02288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657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240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904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422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658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977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372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11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433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568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356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517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82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844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0607A-B9E6-4ADE-BD66-6D2B4CE81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8A739E-4E88-46BB-BAB0-BF99A2A9D5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561E22-E9AB-45C8-8637-A910663A2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8285-8554-436D-88C8-0E62DD7017EC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44B40-5B28-4502-94BB-C3C9BD66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D67CA2-DB47-44DA-8997-4D6AF829C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516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264A65-2444-45FE-8F94-CC0E5A3BE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72EFF2-32BC-4BF4-B2FC-AA2CE8E2D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2B148-1D38-4552-9E51-69C176A5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37647-2792-48F7-B78B-E82EB317AAE4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BDCA0D-A9B7-4B83-B52A-3A030E6CD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1E920-5B27-4AE0-84BB-4198FF9D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32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CF9DBC-09EC-43F7-87FA-F1B281F25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222EBC-32FF-4825-97BA-6CF286474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AF687A-4FF9-42B7-9051-ED398D1FB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53E3-D5DB-4D33-B728-5F174F0ED727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9E8549-9304-487B-A338-BE6E4D34C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0ADFE3-7F15-441C-B74C-E83D4DE60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342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5A28A-DF26-4668-A081-C26A27977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6DECB9-5372-478A-A3A4-387A07BF0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D5BC7F-14F8-4469-8EAD-B3A279476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96F7D-6424-4390-939D-9DCACE35BA1B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29DA55-7EDD-411F-8BC9-47490F265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2A8162-7737-42AD-B4A2-DDA1B483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774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90EE5-773F-484E-887E-CB8F0C33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523511-9FE6-4AB8-84B5-9B31D0B32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71DAED-5273-40EE-B1CB-BB5332EB0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1FB6B-6A1D-4105-B002-B2E594FE472C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4F3878-A466-451E-83AA-96DF7F86E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8669E1-D74B-4EE4-A8F1-FDF6F7DC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571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FD9C8A-9C6E-4368-868A-467349FEC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7DE607-8598-4B20-9E85-7494881620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843B96-E54F-40E5-B045-35A1848BB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D338C8-A384-4539-A9F7-8C01A0B71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D52B-8E3E-4D6D-9033-8D7B1B5AECE4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82B3E8-FEEF-4E48-8327-B23B64FB9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7FF72-114C-484D-984A-59FAA5933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306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4E61E-783B-4565-A55D-04935E1A3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7159CC-AFF5-4D90-B323-6988CCA70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577AA-210A-4E6E-9B9F-5D71284713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1D4077-BD96-44AF-AC03-769316515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F8C29D-1217-4E2D-903C-DFBC30CC91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289402-9CBF-449F-824F-8D3B7E68F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F75E7-BB70-4392-A8DF-FBF194F64A56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C2A291-3042-4E7B-8C52-369ACE2B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973371-3CF2-4D81-8510-3328CA1A9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02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CB0E9F-D096-434D-BD55-B0B8DE3A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2635A0-B866-44F9-8203-9C5114BB6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A31AA-2B50-48CD-91ED-7385C03A0A71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9006DC-FED1-4744-8C7E-C50A57DD1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CC414BC-2E9B-4313-A433-1F2E429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3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7A4742-8E80-41C4-903F-A032A02A9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3D2BA-8561-4996-AB85-DA3AF35B3237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9984F1-DB1A-4892-A3E4-90D066E3C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B0960F-D4A4-4411-BC5C-4E26C83C0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625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FEFA28-500B-4319-9854-2CBCA757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2F6AC-8EA7-4DFE-8712-AC22652B2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B37138-E309-4244-8645-5E5D7E1CA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E2DFD2-B9AF-49CE-A190-6EA164792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432-0710-4EAE-A34F-A1DE72C3FC8A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CF5CA1-236C-4B49-89F0-AE96EDB43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048DA2-E7CD-4838-AE63-807764F8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297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33B7AC-7379-4465-AE98-0DB778BE8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0D8A1F-10BB-4A1F-AFFE-D60709B02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57118-58CB-489D-AAAD-AB963BFFC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8D780E-513F-4DBD-AA73-93AC2A13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E4CDE-E32B-4B33-9BF0-B774C1F9C683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F0F5E4-E579-46E9-8218-48BDCE2FF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844EC1-B04D-4920-A91E-482103A60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474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6BDF62C-0CD9-45C2-8AB0-57795020C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98B499-252C-4F93-85E7-48E29C54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1CF8B4-46F1-4B51-887D-76DAC092B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A6771-3A89-46E4-A6F9-84A0769F4E2C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7FCB23-12C7-44C6-92C6-7EBC5AA655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63B6EC-80B5-4498-BEC3-CEFB3E11F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405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9.xml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C0209-4DBA-40CB-8DD0-550225557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4202" y="734333"/>
            <a:ext cx="6243587" cy="875900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이 터 널 </a:t>
            </a:r>
            <a:r>
              <a:rPr lang="ko-KR" altLang="en-US" sz="4000" dirty="0" err="1">
                <a:solidFill>
                  <a:schemeClr val="bg1"/>
                </a:solidFill>
              </a:rPr>
              <a:t>스</a:t>
            </a:r>
            <a:endParaRPr lang="ko-KR" alt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EDAF04-DBD4-47AE-82C4-C425CE86C0EE}"/>
              </a:ext>
            </a:extLst>
          </p:cNvPr>
          <p:cNvSpPr txBox="1"/>
          <p:nvPr/>
        </p:nvSpPr>
        <p:spPr>
          <a:xfrm>
            <a:off x="3431594" y="2438720"/>
            <a:ext cx="5328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2020 </a:t>
            </a:r>
            <a:r>
              <a:rPr lang="ko-KR" altLang="en-US" sz="360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졸업작품 중간발표</a:t>
            </a:r>
            <a:endParaRPr lang="ko-KR" altLang="en-US" sz="3600" dirty="0">
              <a:ln>
                <a:solidFill>
                  <a:schemeClr val="tx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8629650" y="6048375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표 8">
            <a:extLst>
              <a:ext uri="{FF2B5EF4-FFF2-40B4-BE49-F238E27FC236}">
                <a16:creationId xmlns:a16="http://schemas.microsoft.com/office/drawing/2014/main" id="{5D112251-9B85-4A63-9735-3EA81F0994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822145"/>
              </p:ext>
            </p:extLst>
          </p:nvPr>
        </p:nvGraphicFramePr>
        <p:xfrm>
          <a:off x="1379057" y="4194671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2014180044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허 신 영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5" name="표 8">
            <a:extLst>
              <a:ext uri="{FF2B5EF4-FFF2-40B4-BE49-F238E27FC236}">
                <a16:creationId xmlns:a16="http://schemas.microsoft.com/office/drawing/2014/main" id="{BE8D323B-3CB3-4FBA-940F-758A52BC4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9310216"/>
              </p:ext>
            </p:extLst>
          </p:nvPr>
        </p:nvGraphicFramePr>
        <p:xfrm>
          <a:off x="4856677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2015180016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박 준 오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10" name="표 8">
            <a:extLst>
              <a:ext uri="{FF2B5EF4-FFF2-40B4-BE49-F238E27FC236}">
                <a16:creationId xmlns:a16="http://schemas.microsoft.com/office/drawing/2014/main" id="{99334480-4418-4C82-8A54-E9AFA4D0E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862785"/>
              </p:ext>
            </p:extLst>
          </p:nvPr>
        </p:nvGraphicFramePr>
        <p:xfrm>
          <a:off x="8334298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3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2015182030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이 동 희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0344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88924" y="1462440"/>
            <a:ext cx="4174019" cy="5546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Shadow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SSAO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4825244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AFECCA37-A36B-43C6-8623-9FF1003320F0}"/>
              </a:ext>
            </a:extLst>
          </p:cNvPr>
          <p:cNvSpPr/>
          <p:nvPr/>
        </p:nvSpPr>
        <p:spPr>
          <a:xfrm>
            <a:off x="5423154" y="6396588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OFF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963A4A-96FE-43D7-967E-F6BA1F153B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2174" y="1495278"/>
            <a:ext cx="3581990" cy="48354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C52119-965A-4F5D-AA11-311B77C81C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2249" y="1495278"/>
            <a:ext cx="3480827" cy="483540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DA470A-84E3-4C0F-AF3E-DD7F879B390D}"/>
              </a:ext>
            </a:extLst>
          </p:cNvPr>
          <p:cNvSpPr/>
          <p:nvPr/>
        </p:nvSpPr>
        <p:spPr>
          <a:xfrm>
            <a:off x="9602270" y="6410552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</a:t>
            </a:r>
          </a:p>
        </p:txBody>
      </p:sp>
    </p:spTree>
    <p:extLst>
      <p:ext uri="{BB962C8B-B14F-4D97-AF65-F5344CB8AC3E}">
        <p14:creationId xmlns:p14="http://schemas.microsoft.com/office/powerpoint/2010/main" val="400210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/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Server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9F4E80-7030-47A8-9ED0-691F6209E3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8143" y="1002548"/>
            <a:ext cx="3931732" cy="23716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62644E-7E0C-4143-A751-594A364E03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0602" y="1002548"/>
            <a:ext cx="3597975" cy="53427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6FB0117-60EA-4A60-BBA7-E98913B609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88143" y="3863767"/>
            <a:ext cx="3931732" cy="249153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7E9F5F1D-3102-4247-AF57-6D76B1D75E2A}"/>
              </a:ext>
            </a:extLst>
          </p:cNvPr>
          <p:cNvSpPr/>
          <p:nvPr/>
        </p:nvSpPr>
        <p:spPr>
          <a:xfrm>
            <a:off x="5443592" y="3374169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유저 접속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78AA5D5-E044-4A1D-9580-D8545B2D0F03}"/>
              </a:ext>
            </a:extLst>
          </p:cNvPr>
          <p:cNvSpPr/>
          <p:nvPr/>
        </p:nvSpPr>
        <p:spPr>
          <a:xfrm>
            <a:off x="5443592" y="6355304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NPC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관리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7342111-85B0-4458-B161-CEF44E00AEA4}"/>
              </a:ext>
            </a:extLst>
          </p:cNvPr>
          <p:cNvSpPr/>
          <p:nvPr/>
        </p:nvSpPr>
        <p:spPr>
          <a:xfrm>
            <a:off x="9711879" y="6355303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전투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754116-2106-4DAF-9811-AD29A5CC3F70}"/>
              </a:ext>
            </a:extLst>
          </p:cNvPr>
          <p:cNvSpPr txBox="1"/>
          <p:nvPr/>
        </p:nvSpPr>
        <p:spPr>
          <a:xfrm>
            <a:off x="288924" y="1740108"/>
            <a:ext cx="304869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USER</a:t>
            </a:r>
            <a:r>
              <a:rPr lang="ko-KR" altLang="en-US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접속 관리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움직임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스탯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NPC ]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-NPC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제어 및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MONSTER 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충돌 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MONSTER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상태 관리 </a:t>
            </a:r>
          </a:p>
        </p:txBody>
      </p:sp>
    </p:spTree>
    <p:extLst>
      <p:ext uri="{BB962C8B-B14F-4D97-AF65-F5344CB8AC3E}">
        <p14:creationId xmlns:p14="http://schemas.microsoft.com/office/powerpoint/2010/main" val="972657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031A784D-CCB7-4452-AFDE-E5FC664772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687258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AB52F9A3-2EA9-46D9-8816-1B81C9291E66}"/>
              </a:ext>
            </a:extLst>
          </p:cNvPr>
          <p:cNvSpPr/>
          <p:nvPr/>
        </p:nvSpPr>
        <p:spPr>
          <a:xfrm>
            <a:off x="288924" y="973449"/>
            <a:ext cx="10644906" cy="5113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캐릭터 추가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(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원거리 딜러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서포터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보스 몬스터 추가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ko-KR" altLang="en-US" sz="1600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및 피격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카메라 이벤트 구현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스킬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보스 등장 카메라 이벤트 구현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사운드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마무리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배경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효과 사운드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 상점 및 인벤토리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장비창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시스템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구현</a:t>
            </a:r>
            <a:endParaRPr lang="en-US" altLang="ko-KR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598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7D386AB-A437-49D2-97FC-8D6CE7FC8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73" y="3703594"/>
            <a:ext cx="3817420" cy="233135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6E8B2ED-2E05-442B-9E7F-AA6070B20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663" y="3712827"/>
            <a:ext cx="3817420" cy="23328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1A6A6B-977D-45D3-85E3-623BCECC9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453" y="3712220"/>
            <a:ext cx="3817421" cy="232484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C29011-D5DA-41F1-9792-BA897BD9D0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73" y="224861"/>
            <a:ext cx="8827366" cy="326968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BC5A6E-1D8B-485C-A866-E0B249D4FAA8}"/>
              </a:ext>
            </a:extLst>
          </p:cNvPr>
          <p:cNvSpPr/>
          <p:nvPr/>
        </p:nvSpPr>
        <p:spPr>
          <a:xfrm>
            <a:off x="1513927" y="6045695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허신영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29C2B7-EBDB-496C-B5E8-B43122E0B95B}"/>
              </a:ext>
            </a:extLst>
          </p:cNvPr>
          <p:cNvSpPr/>
          <p:nvPr/>
        </p:nvSpPr>
        <p:spPr>
          <a:xfrm>
            <a:off x="5429717" y="6045926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이동희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50A620-930D-4993-BDCE-8A54D83FC89C}"/>
              </a:ext>
            </a:extLst>
          </p:cNvPr>
          <p:cNvSpPr/>
          <p:nvPr/>
        </p:nvSpPr>
        <p:spPr>
          <a:xfrm>
            <a:off x="9247137" y="6034947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박준오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12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10AABE4-E8C0-4FCE-8529-381F8FBF8F21}"/>
              </a:ext>
            </a:extLst>
          </p:cNvPr>
          <p:cNvSpPr txBox="1"/>
          <p:nvPr/>
        </p:nvSpPr>
        <p:spPr>
          <a:xfrm>
            <a:off x="2461598" y="305068"/>
            <a:ext cx="726880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화려한 액션과 카메라 연출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역동적인 플레이와 컨트롤이 있는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 </a:t>
            </a:r>
            <a:r>
              <a:rPr lang="en-US" altLang="ko-KR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RPG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모든 생명체들이 공존하던 세상에 역병이 퍼져 몬스터 들이 나타나게 되고 </a:t>
            </a:r>
            <a:endParaRPr lang="en-US" altLang="ko-KR" sz="16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감염된 몬스터로 </a:t>
            </a:r>
            <a:r>
              <a:rPr lang="ko-KR" altLang="en-US" sz="1600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부터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마을을 지켜내고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역병의 근원을 찾아 물리쳐야 한다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99B91-194F-4258-8F7C-68F3176C864F}"/>
              </a:ext>
            </a:extLst>
          </p:cNvPr>
          <p:cNvSpPr txBox="1"/>
          <p:nvPr/>
        </p:nvSpPr>
        <p:spPr>
          <a:xfrm>
            <a:off x="-7905" y="8388"/>
            <a:ext cx="32465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장르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MMOPRG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플랫폼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PC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컨셉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</a:t>
            </a:r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</a:t>
            </a:r>
            <a:endParaRPr lang="en-US" altLang="ko-KR" sz="2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개발환경 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DirectX 12</a:t>
            </a:r>
          </a:p>
        </p:txBody>
      </p:sp>
    </p:spTree>
    <p:extLst>
      <p:ext uri="{BB962C8B-B14F-4D97-AF65-F5344CB8AC3E}">
        <p14:creationId xmlns:p14="http://schemas.microsoft.com/office/powerpoint/2010/main" val="59871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C58A3A47-6EBF-40B1-8D0D-71C2B1932D18}"/>
              </a:ext>
            </a:extLst>
          </p:cNvPr>
          <p:cNvSpPr/>
          <p:nvPr/>
        </p:nvSpPr>
        <p:spPr>
          <a:xfrm>
            <a:off x="6205780" y="918515"/>
            <a:ext cx="5826829" cy="4498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Deferred Shading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Shadow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 / SSAO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4" name="다이어그램 13">
            <a:extLst>
              <a:ext uri="{FF2B5EF4-FFF2-40B4-BE49-F238E27FC236}">
                <a16:creationId xmlns:a16="http://schemas.microsoft.com/office/drawing/2014/main" id="{BF7BC364-BC76-4BB9-BC9D-14B7159E9A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67692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69171" y="1023783"/>
            <a:ext cx="5826829" cy="520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 z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축 별로 충돌 가능성 검사를 통해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10~20%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성능 향상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길을 배치하여 지형 충돌 최소화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875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839BB0F3-E44E-4BC9-A0F8-04B67E852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473406"/>
              </p:ext>
            </p:extLst>
          </p:nvPr>
        </p:nvGraphicFramePr>
        <p:xfrm>
          <a:off x="2128604" y="1233149"/>
          <a:ext cx="9175692" cy="5142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564">
                  <a:extLst>
                    <a:ext uri="{9D8B030D-6E8A-4147-A177-3AD203B41FA5}">
                      <a16:colId xmlns:a16="http://schemas.microsoft.com/office/drawing/2014/main" val="3695195273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4067093622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27900042"/>
                    </a:ext>
                  </a:extLst>
                </a:gridCol>
              </a:tblGrid>
              <a:tr h="50375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C L I E N T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 E R V E R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2765981"/>
                  </a:ext>
                </a:extLst>
              </a:tr>
              <a:tr h="514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허신영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박준오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이동희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148193"/>
                  </a:ext>
                </a:extLst>
              </a:tr>
              <a:tr h="4124455"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 ( Map / UI 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애니메이션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블렌딩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Sweep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And Prune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충돌검사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공격 및 움직임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 (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정보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메뉴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회전 및 이동 선형보간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인스턴싱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멀티스레드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렌더링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solidFill>
                            <a:prstClr val="white">
                              <a:lumMod val="95000"/>
                            </a:prst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Normal / Specular / Shadow / Lighting / SSAO / DOF / Distortion / HDR Tone / Edge /  Cross Filter / Bloom</a:t>
                      </a:r>
                      <a:endParaRPr lang="en-US" altLang="ko-KR" sz="20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접속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움직임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공격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스탯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스테이지 체인지</a:t>
                      </a: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-NPC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Monster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525536"/>
                  </a:ext>
                </a:extLst>
              </a:tr>
            </a:tbl>
          </a:graphicData>
        </a:graphic>
      </p:graphicFrame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A20EBAAC-2696-4AC5-BCD8-C6122123B4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019638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61827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4D712F-E28E-4502-BC40-BC8BFC4DB40E}"/>
              </a:ext>
            </a:extLst>
          </p:cNvPr>
          <p:cNvSpPr txBox="1"/>
          <p:nvPr/>
        </p:nvSpPr>
        <p:spPr>
          <a:xfrm>
            <a:off x="288926" y="2118189"/>
            <a:ext cx="1787524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역할분담 및 일정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4C000380-4CFB-4BAF-8039-A752F42BA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302187"/>
              </p:ext>
            </p:extLst>
          </p:nvPr>
        </p:nvGraphicFramePr>
        <p:xfrm>
          <a:off x="1914554" y="900356"/>
          <a:ext cx="9818919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9527">
                  <a:extLst>
                    <a:ext uri="{9D8B030D-6E8A-4147-A177-3AD203B41FA5}">
                      <a16:colId xmlns:a16="http://schemas.microsoft.com/office/drawing/2014/main" val="1881358067"/>
                    </a:ext>
                  </a:extLst>
                </a:gridCol>
                <a:gridCol w="687897">
                  <a:extLst>
                    <a:ext uri="{9D8B030D-6E8A-4147-A177-3AD203B41FA5}">
                      <a16:colId xmlns:a16="http://schemas.microsoft.com/office/drawing/2014/main" val="3440070365"/>
                    </a:ext>
                  </a:extLst>
                </a:gridCol>
                <a:gridCol w="662730">
                  <a:extLst>
                    <a:ext uri="{9D8B030D-6E8A-4147-A177-3AD203B41FA5}">
                      <a16:colId xmlns:a16="http://schemas.microsoft.com/office/drawing/2014/main" val="3396345712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32786994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3169434931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3414276245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599504785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4127159131"/>
                    </a:ext>
                  </a:extLst>
                </a:gridCol>
                <a:gridCol w="668394">
                  <a:extLst>
                    <a:ext uri="{9D8B030D-6E8A-4147-A177-3AD203B41FA5}">
                      <a16:colId xmlns:a16="http://schemas.microsoft.com/office/drawing/2014/main" val="2527861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항목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295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프레임워크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777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558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최적화 기법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5655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245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28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300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44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EFFECT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73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61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IOCP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서버 구현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2369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이동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/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공격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4678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5621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NPC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183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전투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803466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E90F9D42-1CE9-45AE-BB6B-C565A84A1EF4}"/>
              </a:ext>
            </a:extLst>
          </p:cNvPr>
          <p:cNvSpPr/>
          <p:nvPr/>
        </p:nvSpPr>
        <p:spPr>
          <a:xfrm>
            <a:off x="189377" y="2827090"/>
            <a:ext cx="1363705" cy="365165"/>
          </a:xfrm>
          <a:prstGeom prst="rect">
            <a:avLst/>
          </a:prstGeom>
          <a:solidFill>
            <a:srgbClr val="8F1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8B71EF-5619-4295-9353-B5759A913EE5}"/>
              </a:ext>
            </a:extLst>
          </p:cNvPr>
          <p:cNvSpPr/>
          <p:nvPr/>
        </p:nvSpPr>
        <p:spPr>
          <a:xfrm>
            <a:off x="189376" y="3425145"/>
            <a:ext cx="1363705" cy="36516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44BE679-BDAC-4302-9246-1F7F336A5E87}"/>
              </a:ext>
            </a:extLst>
          </p:cNvPr>
          <p:cNvSpPr/>
          <p:nvPr/>
        </p:nvSpPr>
        <p:spPr>
          <a:xfrm>
            <a:off x="189376" y="4009482"/>
            <a:ext cx="1363705" cy="36516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F11858-EAA5-4354-89DD-00D1880D622F}"/>
              </a:ext>
            </a:extLst>
          </p:cNvPr>
          <p:cNvSpPr/>
          <p:nvPr/>
        </p:nvSpPr>
        <p:spPr>
          <a:xfrm>
            <a:off x="189376" y="4589033"/>
            <a:ext cx="1363705" cy="3651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D7E5EE-8C11-47D2-8E4A-FD258D9158E5}"/>
              </a:ext>
            </a:extLst>
          </p:cNvPr>
          <p:cNvSpPr txBox="1"/>
          <p:nvPr/>
        </p:nvSpPr>
        <p:spPr>
          <a:xfrm>
            <a:off x="444870" y="2810581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허 신 영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740ACA-DD2C-4CAB-BEAD-02BD50C513EF}"/>
              </a:ext>
            </a:extLst>
          </p:cNvPr>
          <p:cNvSpPr txBox="1"/>
          <p:nvPr/>
        </p:nvSpPr>
        <p:spPr>
          <a:xfrm>
            <a:off x="441733" y="3392660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 준 오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AD88AA-6E5C-44B0-A18E-AE26C337E684}"/>
              </a:ext>
            </a:extLst>
          </p:cNvPr>
          <p:cNvSpPr txBox="1"/>
          <p:nvPr/>
        </p:nvSpPr>
        <p:spPr>
          <a:xfrm>
            <a:off x="441733" y="3976899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 동 희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34C077-3E5D-412F-85F4-903A5B593755}"/>
              </a:ext>
            </a:extLst>
          </p:cNvPr>
          <p:cNvSpPr txBox="1"/>
          <p:nvPr/>
        </p:nvSpPr>
        <p:spPr>
          <a:xfrm>
            <a:off x="548377" y="4563494"/>
            <a:ext cx="645702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 통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7" name="다이어그램 16">
            <a:extLst>
              <a:ext uri="{FF2B5EF4-FFF2-40B4-BE49-F238E27FC236}">
                <a16:creationId xmlns:a16="http://schemas.microsoft.com/office/drawing/2014/main" id="{EF60EEC1-51E0-4600-A786-D085613D3D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05781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3778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7E029E25-E62C-4930-B02A-D35AAF4EC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8" y="1700343"/>
            <a:ext cx="8164317" cy="40628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54090"/>
            <a:ext cx="5807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TOOL :: MAP / UI</a:t>
            </a: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8298687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B1EF295C-29DE-4A1A-A2C0-C6E015D46B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9981" y="1700342"/>
            <a:ext cx="3311476" cy="40628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F94927B-E44B-46ED-9F70-BE4CAB214B28}"/>
              </a:ext>
            </a:extLst>
          </p:cNvPr>
          <p:cNvSpPr/>
          <p:nvPr/>
        </p:nvSpPr>
        <p:spPr>
          <a:xfrm>
            <a:off x="3007125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MAP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Object / Light / Navigation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013FEC-9F9E-41AE-B076-013C155DC3AB}"/>
              </a:ext>
            </a:extLst>
          </p:cNvPr>
          <p:cNvSpPr/>
          <p:nvPr/>
        </p:nvSpPr>
        <p:spPr>
          <a:xfrm>
            <a:off x="8640551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Texture UV / 2D UI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3211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1004424"/>
            <a:ext cx="484513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0230380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0CC273FC-11C5-4BF1-A4FE-A6AE009F97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13643" y="3482174"/>
            <a:ext cx="6117377" cy="2984723"/>
          </a:xfrm>
          <a:prstGeom prst="rect">
            <a:avLst/>
          </a:prstGeom>
        </p:spPr>
      </p:pic>
      <p:pic>
        <p:nvPicPr>
          <p:cNvPr id="9" name="그림 8" descr="실외, 스포츠, 수상스포츠, 높이뛰는이(가) 표시된 사진&#10;&#10;자동 생성된 설명">
            <a:extLst>
              <a:ext uri="{FF2B5EF4-FFF2-40B4-BE49-F238E27FC236}">
                <a16:creationId xmlns:a16="http://schemas.microsoft.com/office/drawing/2014/main" id="{2EC1C807-B522-4CD3-B4E3-BA2123F9F1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7" y="2877424"/>
            <a:ext cx="4785962" cy="35894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BE2CBC5-2448-4D80-A5B3-9DB0BBF9C303}"/>
              </a:ext>
            </a:extLst>
          </p:cNvPr>
          <p:cNvSpPr txBox="1"/>
          <p:nvPr/>
        </p:nvSpPr>
        <p:spPr>
          <a:xfrm>
            <a:off x="5613643" y="928923"/>
            <a:ext cx="6094602" cy="2235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Instance Pooling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객체의 메모리 할당과 해제로 인해 생기는 부하를 막기위해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오브젝트를 생성하여 사용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en-US" altLang="ko-KR" sz="1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5777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Y, Z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각각의 축으로 정렬 후 가지치기를 통해 충돌 검사 수를 줄인다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4906399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97FAE5B9-135B-47F3-B610-F77565FEB9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913622"/>
              </p:ext>
            </p:extLst>
          </p:nvPr>
        </p:nvGraphicFramePr>
        <p:xfrm>
          <a:off x="288923" y="2332139"/>
          <a:ext cx="8066512" cy="4110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628">
                  <a:extLst>
                    <a:ext uri="{9D8B030D-6E8A-4147-A177-3AD203B41FA5}">
                      <a16:colId xmlns:a16="http://schemas.microsoft.com/office/drawing/2014/main" val="1258699322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58668109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2483953761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65942829"/>
                    </a:ext>
                  </a:extLst>
                </a:gridCol>
              </a:tblGrid>
              <a:tr h="685101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Check All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SAP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성능향상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640453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~31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 33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130374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200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16 ~ 17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19 ~ 20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17%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25402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 ~ 11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12 ~ 13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849171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400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9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28%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164590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40%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92419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28829298-E559-465B-AF2A-32E8CBED2558}"/>
              </a:ext>
            </a:extLst>
          </p:cNvPr>
          <p:cNvSpPr txBox="1">
            <a:spLocks/>
          </p:cNvSpPr>
          <p:nvPr/>
        </p:nvSpPr>
        <p:spPr>
          <a:xfrm>
            <a:off x="8378708" y="2151054"/>
            <a:ext cx="3813292" cy="2722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b="1" dirty="0">
                <a:solidFill>
                  <a:schemeClr val="bg1"/>
                </a:solidFill>
              </a:rPr>
              <a:t>TEST </a:t>
            </a:r>
            <a:r>
              <a:rPr lang="ko-KR" altLang="en-US" sz="2000" b="1" dirty="0">
                <a:solidFill>
                  <a:schemeClr val="bg1"/>
                </a:solidFill>
              </a:rPr>
              <a:t>환경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l"/>
            <a:endParaRPr lang="en-US" altLang="ko-KR" sz="2000" b="1" dirty="0">
              <a:solidFill>
                <a:schemeClr val="bg1"/>
              </a:solidFill>
            </a:endParaRP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Studio 2019 (Debug)</a:t>
            </a: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Leak Detector</a:t>
            </a:r>
          </a:p>
          <a:p>
            <a:pPr marL="342900" indent="-342900" algn="l">
              <a:buFontTx/>
              <a:buChar char="-"/>
            </a:pP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subsystem:console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en-US" altLang="ko-KR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algn="l"/>
            <a:endParaRPr kumimoji="0" lang="ko-KR" altLang="ko-KR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indent="-342900" algn="l">
              <a:buFontTx/>
              <a:buChar char="-"/>
            </a:pP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지형을 만들어서 지형 충돌을 최소화한다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1788922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0E68ABC6-0A7A-4E22-91E5-EE219CAD47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8377" y="2451334"/>
            <a:ext cx="5293693" cy="407316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9C6F56-8011-49B0-8FBD-7B1885E246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227" y="2432303"/>
            <a:ext cx="6509453" cy="432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79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3654</TotalTime>
  <Words>725</Words>
  <Application>Microsoft Office PowerPoint</Application>
  <PresentationFormat>와이드스크린</PresentationFormat>
  <Paragraphs>268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HY헤드라인M</vt:lpstr>
      <vt:lpstr>맑은 고딕</vt:lpstr>
      <vt:lpstr>Arial</vt:lpstr>
      <vt:lpstr>Wingdings</vt:lpstr>
      <vt:lpstr>Office 테마</vt:lpstr>
      <vt:lpstr>이 터 널 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Heroes of the Field (HoF)</dc:title>
  <dc:creator>juno</dc:creator>
  <cp:lastModifiedBy>허 신영</cp:lastModifiedBy>
  <cp:revision>407</cp:revision>
  <dcterms:created xsi:type="dcterms:W3CDTF">2019-10-08T12:20:35Z</dcterms:created>
  <dcterms:modified xsi:type="dcterms:W3CDTF">2021-05-13T14:59:19Z</dcterms:modified>
</cp:coreProperties>
</file>